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2" r:id="rId6"/>
    <p:sldId id="258" r:id="rId7"/>
    <p:sldId id="257" r:id="rId8"/>
    <p:sldId id="260" r:id="rId9"/>
    <p:sldId id="261" r:id="rId10"/>
    <p:sldId id="263" r:id="rId11"/>
    <p:sldId id="264" r:id="rId12"/>
    <p:sldId id="265" r:id="rId13"/>
    <p:sldId id="25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-63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CDCD7-E487-A12A-2247-7044BEF32E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81516E-A525-A531-25A5-AFD0FEC00F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1DF54-2D3E-4FAF-CC7F-A2032EF2B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0CAA-B1C5-44F7-ADF0-9CA0A2B3C130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9388E-3B69-99D5-22DE-CEC710A3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193F5-56BB-F969-67D2-88F5DC9C9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AFE57-E14B-4E7B-B22A-C463EC713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442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0C6F7-80A9-4E08-BBFA-C9C8A8A96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5EB16D-DDD1-3C4E-9F3F-FD6D3639A4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CBC0F-E64C-9671-AEE8-ED0AFFCEC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0CAA-B1C5-44F7-ADF0-9CA0A2B3C130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AB7F7-B0BF-56E8-D7DB-5D226C2A2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DF7F5D-A693-7622-F9CC-E3720CF57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AFE57-E14B-4E7B-B22A-C463EC713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548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30B503-0F77-5EEA-BA43-CB80940342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FFA435-5615-A0C5-CEA6-85A617DF84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373FAC-5047-882E-10DB-31A3FFFDE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0CAA-B1C5-44F7-ADF0-9CA0A2B3C130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6622BA-25B4-5EBD-C434-029DD8FED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42BA6-2FC2-725A-AEF1-58682D772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AFE57-E14B-4E7B-B22A-C463EC713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206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50824-DFE9-DCBF-22B8-25F5EDB69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D402C-4787-5115-04E0-63C5C34FA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D0D3D5-ED5D-43D9-1353-F48F052F6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0CAA-B1C5-44F7-ADF0-9CA0A2B3C130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E06FD-8169-4695-29D2-F9EF526A4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4306D-F6B9-7042-D60D-B8E8AEE60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AFE57-E14B-4E7B-B22A-C463EC713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78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B1AE2-73F7-CD87-C26D-6AC1EB3FA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570FB-8045-3D99-EF7B-D98F421B5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1BCBA-F5A4-FABE-853E-EC410E26B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0CAA-B1C5-44F7-ADF0-9CA0A2B3C130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875EE-6EA1-DB29-2C81-C3AB26AA4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53789-5647-EA41-7962-55015A83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AFE57-E14B-4E7B-B22A-C463EC713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558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16C52-BF76-E0EE-A9EE-EF653C9A5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C4B37-48DC-7B10-2EA5-BE87326302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E48F7A-3986-5FC4-5AD5-E08436BD94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52FD7C-E39E-2FB8-70F5-2138B2B40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0CAA-B1C5-44F7-ADF0-9CA0A2B3C130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6C520D-69F2-9C55-F2DA-B9D47D710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90805-4910-1FFA-3408-F7BF34D45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AFE57-E14B-4E7B-B22A-C463EC713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963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E99D3-1B4C-C78E-9670-B24FB2834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30F1EA-DE79-5BF1-80B5-47B25CD0D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57D7A9-878B-4327-55C8-A8853A4E1B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824BF9-50C7-1A34-A48A-E5A304C8C6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419A5F-92C9-B6BE-AEE8-C136CC9CC2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9D7E49-E234-06BB-A7F0-3A85CF833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0CAA-B1C5-44F7-ADF0-9CA0A2B3C130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9A939E-8E80-D680-222B-E5B3098D4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3B7667-55CD-47AD-00AA-7B58EF722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AFE57-E14B-4E7B-B22A-C463EC713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33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1AC53-06E6-9535-ED0A-79D565787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533521-5038-CA17-A7A0-581F81360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0CAA-B1C5-44F7-ADF0-9CA0A2B3C130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0FCFE-0947-B2F4-F7B4-CA0A9C7B1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5FCBE-3EB6-27FD-EA5D-969F02E01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AFE57-E14B-4E7B-B22A-C463EC713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68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334163-CECD-4D5A-FB20-D225B6FFA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0CAA-B1C5-44F7-ADF0-9CA0A2B3C130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3E1511-5391-A55B-4B0B-8B82C03FF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BF03E-91AA-F604-1E2C-6518B5770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AFE57-E14B-4E7B-B22A-C463EC713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05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CDEFA-B236-A453-49C0-A7117B0D9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179A3-DE03-1617-8D4B-667760BE9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D248CE-6618-E020-93BC-E223C0B7E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348398-5C39-B160-7513-63DB0F739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0CAA-B1C5-44F7-ADF0-9CA0A2B3C130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769808-11F9-29BB-B2A1-7DDB7892D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29CBDE-51A2-A3BC-2957-2D2714608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AFE57-E14B-4E7B-B22A-C463EC713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03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79706-A8C2-A2E8-1269-283ABAB6E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4CA1D8-27DB-6B40-ACE2-4CCBB054EA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FA5137-B575-86F0-E033-3ACFFB5EE0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4C249C-D5DA-D861-3472-198CF5B4D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0CAA-B1C5-44F7-ADF0-9CA0A2B3C130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490D5E-F937-F955-3A5A-56BAA36E4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491A26-D60E-6350-0814-1A6BBC151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AFE57-E14B-4E7B-B22A-C463EC713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47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7C3DF3-C250-8CC6-CC26-6F3E8FB79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A43F94-9BEA-821B-4513-208624118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60F98-DA19-57F9-3FFA-BE9C5ACCAD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B0CAA-B1C5-44F7-ADF0-9CA0A2B3C130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A8429-4FD0-60EC-08FF-46E33EA73A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8C6C9-DCC2-AE15-0564-6535B7481D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AFE57-E14B-4E7B-B22A-C463EC713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827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627FF-CD5A-BE51-D196-6EE4941BD5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Changes to be made (part 2)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797DDE-DC20-48CB-C303-C239CEBCC6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300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C52C2BD-0DD4-B66C-2427-AA6862F87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923" y="1034675"/>
            <a:ext cx="9117904" cy="44258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86E6BF-4AF0-A1D8-ED2F-D196D0AC67B8}"/>
              </a:ext>
            </a:extLst>
          </p:cNvPr>
          <p:cNvSpPr txBox="1"/>
          <p:nvPr/>
        </p:nvSpPr>
        <p:spPr>
          <a:xfrm>
            <a:off x="5715000" y="5625270"/>
            <a:ext cx="4429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Correct (all the 3 videos step 5.1, 5.2, 5.3 are wrong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D9B7F8-6EF3-ED96-36C0-EB340F93634C}"/>
              </a:ext>
            </a:extLst>
          </p:cNvPr>
          <p:cNvSpPr txBox="1"/>
          <p:nvPr/>
        </p:nvSpPr>
        <p:spPr>
          <a:xfrm>
            <a:off x="917923" y="5453993"/>
            <a:ext cx="442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Current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032FFC-D090-CB15-E200-B6F87D851927}"/>
              </a:ext>
            </a:extLst>
          </p:cNvPr>
          <p:cNvSpPr txBox="1"/>
          <p:nvPr/>
        </p:nvSpPr>
        <p:spPr>
          <a:xfrm>
            <a:off x="623887" y="171450"/>
            <a:ext cx="69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Daily Bar Operations (IBC) – Step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D69EAA-96DC-6023-DA1B-0E2D4FD1C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735" y="1539500"/>
            <a:ext cx="2501928" cy="22102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34ACA4-D1E5-CF95-8C1C-AD25A7E4B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105" y="3738183"/>
            <a:ext cx="2092720" cy="182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14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627FF-CD5A-BE51-D196-6EE4941BD5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Daily Bar Operations (DDS)</a:t>
            </a:r>
          </a:p>
        </p:txBody>
      </p:sp>
    </p:spTree>
    <p:extLst>
      <p:ext uri="{BB962C8B-B14F-4D97-AF65-F5344CB8AC3E}">
        <p14:creationId xmlns:p14="http://schemas.microsoft.com/office/powerpoint/2010/main" val="213644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186E6BF-4AF0-A1D8-ED2F-D196D0AC67B8}"/>
              </a:ext>
            </a:extLst>
          </p:cNvPr>
          <p:cNvSpPr txBox="1"/>
          <p:nvPr/>
        </p:nvSpPr>
        <p:spPr>
          <a:xfrm>
            <a:off x="7138352" y="3990693"/>
            <a:ext cx="442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Correct (from the document)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D9B7F8-6EF3-ED96-36C0-EB340F93634C}"/>
              </a:ext>
            </a:extLst>
          </p:cNvPr>
          <p:cNvSpPr txBox="1"/>
          <p:nvPr/>
        </p:nvSpPr>
        <p:spPr>
          <a:xfrm>
            <a:off x="1304927" y="3990693"/>
            <a:ext cx="442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Current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482893F-B7E4-D054-7716-2E72C518C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7" y="1167252"/>
            <a:ext cx="10944225" cy="25955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032FFC-D090-CB15-E200-B6F87D851927}"/>
              </a:ext>
            </a:extLst>
          </p:cNvPr>
          <p:cNvSpPr txBox="1"/>
          <p:nvPr/>
        </p:nvSpPr>
        <p:spPr>
          <a:xfrm>
            <a:off x="623887" y="171450"/>
            <a:ext cx="69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Daily Bar Operations (DDS) – Step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19E5C3-D49D-FD05-B0B1-64DAD61D8A05}"/>
              </a:ext>
            </a:extLst>
          </p:cNvPr>
          <p:cNvSpPr txBox="1"/>
          <p:nvPr/>
        </p:nvSpPr>
        <p:spPr>
          <a:xfrm>
            <a:off x="365760" y="4815840"/>
            <a:ext cx="3431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first, and insert step below</a:t>
            </a:r>
          </a:p>
        </p:txBody>
      </p:sp>
    </p:spTree>
    <p:extLst>
      <p:ext uri="{BB962C8B-B14F-4D97-AF65-F5344CB8AC3E}">
        <p14:creationId xmlns:p14="http://schemas.microsoft.com/office/powerpoint/2010/main" val="1915973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186E6BF-4AF0-A1D8-ED2F-D196D0AC67B8}"/>
              </a:ext>
            </a:extLst>
          </p:cNvPr>
          <p:cNvSpPr txBox="1"/>
          <p:nvPr/>
        </p:nvSpPr>
        <p:spPr>
          <a:xfrm>
            <a:off x="5610225" y="4800318"/>
            <a:ext cx="4429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Correct (it should be this video instead, labelled step 4)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D9B7F8-6EF3-ED96-36C0-EB340F93634C}"/>
              </a:ext>
            </a:extLst>
          </p:cNvPr>
          <p:cNvSpPr txBox="1"/>
          <p:nvPr/>
        </p:nvSpPr>
        <p:spPr>
          <a:xfrm>
            <a:off x="781052" y="4800318"/>
            <a:ext cx="442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Current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032FFC-D090-CB15-E200-B6F87D851927}"/>
              </a:ext>
            </a:extLst>
          </p:cNvPr>
          <p:cNvSpPr txBox="1"/>
          <p:nvPr/>
        </p:nvSpPr>
        <p:spPr>
          <a:xfrm>
            <a:off x="623887" y="171450"/>
            <a:ext cx="69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Daily Bar Operations (DDS) – Step 4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667A5D-557E-CC90-923C-EF9E5E047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648176"/>
            <a:ext cx="9372600" cy="394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077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186E6BF-4AF0-A1D8-ED2F-D196D0AC67B8}"/>
              </a:ext>
            </a:extLst>
          </p:cNvPr>
          <p:cNvSpPr txBox="1"/>
          <p:nvPr/>
        </p:nvSpPr>
        <p:spPr>
          <a:xfrm>
            <a:off x="3881120" y="6317218"/>
            <a:ext cx="442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Same as step 5, all 3 videos are wrong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D9B7F8-6EF3-ED96-36C0-EB340F93634C}"/>
              </a:ext>
            </a:extLst>
          </p:cNvPr>
          <p:cNvSpPr txBox="1"/>
          <p:nvPr/>
        </p:nvSpPr>
        <p:spPr>
          <a:xfrm>
            <a:off x="3881120" y="2091949"/>
            <a:ext cx="4429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Change “Connect the beer keg” to “Clean the beer tap”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032FFC-D090-CB15-E200-B6F87D851927}"/>
              </a:ext>
            </a:extLst>
          </p:cNvPr>
          <p:cNvSpPr txBox="1"/>
          <p:nvPr/>
        </p:nvSpPr>
        <p:spPr>
          <a:xfrm>
            <a:off x="623887" y="171450"/>
            <a:ext cx="69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Daily Bar Operations (DDS) – Step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D2B39-AB46-A5F6-6CAB-B537F981B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873727"/>
            <a:ext cx="10939463" cy="8510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0512A0-1406-FE18-EC71-021BCED7C6FA}"/>
              </a:ext>
            </a:extLst>
          </p:cNvPr>
          <p:cNvSpPr/>
          <p:nvPr/>
        </p:nvSpPr>
        <p:spPr>
          <a:xfrm>
            <a:off x="6981825" y="1123950"/>
            <a:ext cx="1329055" cy="295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F2D45F-DFF4-BC09-AE60-14E9AC18D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325" y="2761153"/>
            <a:ext cx="7896225" cy="353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ED9B7F8-6EF3-ED96-36C0-EB340F93634C}"/>
              </a:ext>
            </a:extLst>
          </p:cNvPr>
          <p:cNvSpPr txBox="1"/>
          <p:nvPr/>
        </p:nvSpPr>
        <p:spPr>
          <a:xfrm>
            <a:off x="3795395" y="5133265"/>
            <a:ext cx="442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Change text to “Ensure clean glassware”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032FFC-D090-CB15-E200-B6F87D851927}"/>
              </a:ext>
            </a:extLst>
          </p:cNvPr>
          <p:cNvSpPr txBox="1"/>
          <p:nvPr/>
        </p:nvSpPr>
        <p:spPr>
          <a:xfrm>
            <a:off x="623887" y="171450"/>
            <a:ext cx="69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Daily Bar Operations (DDS) – Step 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7DE145-AEA8-04E6-AD4E-CD8930105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4735"/>
            <a:ext cx="12192000" cy="25586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0512A0-1406-FE18-EC71-021BCED7C6FA}"/>
              </a:ext>
            </a:extLst>
          </p:cNvPr>
          <p:cNvSpPr/>
          <p:nvPr/>
        </p:nvSpPr>
        <p:spPr>
          <a:xfrm>
            <a:off x="6926897" y="1952240"/>
            <a:ext cx="1969453" cy="267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6B9C98-5C4D-0980-C4F5-122A6E7E550B}"/>
              </a:ext>
            </a:extLst>
          </p:cNvPr>
          <p:cNvSpPr/>
          <p:nvPr/>
        </p:nvSpPr>
        <p:spPr>
          <a:xfrm>
            <a:off x="335597" y="2361815"/>
            <a:ext cx="5217478" cy="3242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6663C8-E2E7-4963-52C8-AB87A325C707}"/>
              </a:ext>
            </a:extLst>
          </p:cNvPr>
          <p:cNvSpPr txBox="1"/>
          <p:nvPr/>
        </p:nvSpPr>
        <p:spPr>
          <a:xfrm>
            <a:off x="729456" y="4338975"/>
            <a:ext cx="442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Current</a:t>
            </a:r>
          </a:p>
        </p:txBody>
      </p:sp>
    </p:spTree>
    <p:extLst>
      <p:ext uri="{BB962C8B-B14F-4D97-AF65-F5344CB8AC3E}">
        <p14:creationId xmlns:p14="http://schemas.microsoft.com/office/powerpoint/2010/main" val="3877566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627FF-CD5A-BE51-D196-6EE4941BD5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Daily Bar Operations (IBC)</a:t>
            </a:r>
          </a:p>
        </p:txBody>
      </p:sp>
    </p:spTree>
    <p:extLst>
      <p:ext uri="{BB962C8B-B14F-4D97-AF65-F5344CB8AC3E}">
        <p14:creationId xmlns:p14="http://schemas.microsoft.com/office/powerpoint/2010/main" val="2105468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186E6BF-4AF0-A1D8-ED2F-D196D0AC67B8}"/>
              </a:ext>
            </a:extLst>
          </p:cNvPr>
          <p:cNvSpPr txBox="1"/>
          <p:nvPr/>
        </p:nvSpPr>
        <p:spPr>
          <a:xfrm>
            <a:off x="7157402" y="3771618"/>
            <a:ext cx="4429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Correct (from the document) -&gt; Remove the video and update the image to the one in the document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D9B7F8-6EF3-ED96-36C0-EB340F93634C}"/>
              </a:ext>
            </a:extLst>
          </p:cNvPr>
          <p:cNvSpPr txBox="1"/>
          <p:nvPr/>
        </p:nvSpPr>
        <p:spPr>
          <a:xfrm>
            <a:off x="1428752" y="3687050"/>
            <a:ext cx="442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Current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032FFC-D090-CB15-E200-B6F87D851927}"/>
              </a:ext>
            </a:extLst>
          </p:cNvPr>
          <p:cNvSpPr txBox="1"/>
          <p:nvPr/>
        </p:nvSpPr>
        <p:spPr>
          <a:xfrm>
            <a:off x="623887" y="171450"/>
            <a:ext cx="69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Daily Bar Operations (IBC) – Step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782173-01EA-D947-6FE9-2AE57FF21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822842"/>
            <a:ext cx="10925175" cy="276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09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ED9B7F8-6EF3-ED96-36C0-EB340F93634C}"/>
              </a:ext>
            </a:extLst>
          </p:cNvPr>
          <p:cNvSpPr txBox="1"/>
          <p:nvPr/>
        </p:nvSpPr>
        <p:spPr>
          <a:xfrm>
            <a:off x="1666240" y="4812028"/>
            <a:ext cx="4429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Current (the videos for 4.1 and 4.2 are incorrect -&gt; follow the ones inside the google drive)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032FFC-D090-CB15-E200-B6F87D851927}"/>
              </a:ext>
            </a:extLst>
          </p:cNvPr>
          <p:cNvSpPr txBox="1"/>
          <p:nvPr/>
        </p:nvSpPr>
        <p:spPr>
          <a:xfrm>
            <a:off x="623887" y="171450"/>
            <a:ext cx="69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Daily Bar Operations (IBC) – Step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FC14E1-CD3B-6D43-FD72-386E93395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676" y="914401"/>
            <a:ext cx="7829471" cy="3524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094FB0-C454-58AD-7197-FDB1F5F43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8495" y="3293990"/>
            <a:ext cx="3442089" cy="303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82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306316A51E0E4FB9AD38F0BE28B4DB" ma:contentTypeVersion="6" ma:contentTypeDescription="Create a new document." ma:contentTypeScope="" ma:versionID="a9cd0bde34a957ffdef5ab19d56ec4ee">
  <xsd:schema xmlns:xsd="http://www.w3.org/2001/XMLSchema" xmlns:xs="http://www.w3.org/2001/XMLSchema" xmlns:p="http://schemas.microsoft.com/office/2006/metadata/properties" xmlns:ns3="f518093a-dd3b-4ca3-a91c-5fd33df52ffb" xmlns:ns4="5b120bd4-12f0-43c0-acb4-9f53ec00e5f4" targetNamespace="http://schemas.microsoft.com/office/2006/metadata/properties" ma:root="true" ma:fieldsID="a2ad55c7cd644d5bc336a3c4a912a0b3" ns3:_="" ns4:_="">
    <xsd:import namespace="f518093a-dd3b-4ca3-a91c-5fd33df52ffb"/>
    <xsd:import namespace="5b120bd4-12f0-43c0-acb4-9f53ec00e5f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18093a-dd3b-4ca3-a91c-5fd33df52ff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120bd4-12f0-43c0-acb4-9f53ec00e5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b120bd4-12f0-43c0-acb4-9f53ec00e5f4" xsi:nil="true"/>
  </documentManagement>
</p:properties>
</file>

<file path=customXml/itemProps1.xml><?xml version="1.0" encoding="utf-8"?>
<ds:datastoreItem xmlns:ds="http://schemas.openxmlformats.org/officeDocument/2006/customXml" ds:itemID="{8EFA1617-498E-424D-8A6A-08915E032EF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309CA6B-7E56-4026-8BD2-902A9732B0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18093a-dd3b-4ca3-a91c-5fd33df52ffb"/>
    <ds:schemaRef ds:uri="5b120bd4-12f0-43c0-acb4-9f53ec00e5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95F83A9-0B2C-4DCF-B34B-E5A67B33A50E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elements/1.1/"/>
    <ds:schemaRef ds:uri="http://purl.org/dc/dcmitype/"/>
    <ds:schemaRef ds:uri="5b120bd4-12f0-43c0-acb4-9f53ec00e5f4"/>
    <ds:schemaRef ds:uri="f518093a-dd3b-4ca3-a91c-5fd33df52ffb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2941</TotalTime>
  <Words>199</Words>
  <Application>Microsoft Office PowerPoint</Application>
  <PresentationFormat>Widescreen</PresentationFormat>
  <Paragraphs>24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Changes to be made (part 2)</vt:lpstr>
      <vt:lpstr>Daily Bar Operations (DDS)</vt:lpstr>
      <vt:lpstr>PowerPoint Presentation</vt:lpstr>
      <vt:lpstr>PowerPoint Presentation</vt:lpstr>
      <vt:lpstr>PowerPoint Presentation</vt:lpstr>
      <vt:lpstr>PowerPoint Presentation</vt:lpstr>
      <vt:lpstr>Daily Bar Operations (IBC)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Changes to be made (part 2)</dc:title>
  <dc:creator>Kay Sheng Hong</dc:creator>
  <cp:lastModifiedBy>Dinesh kumar</cp:lastModifiedBy>
  <cp:revision>3</cp:revision>
  <dcterms:created xsi:type="dcterms:W3CDTF">2023-06-27T23:40:32Z</dcterms:created>
  <dcterms:modified xsi:type="dcterms:W3CDTF">2023-07-14T06:03:49Z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0x0101002E306316A51E0E4FB9AD38F0BE28B4DB</vt:lpwstr>
  </property>
</Properties>
</file>